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notesMasterIdLst>
    <p:notesMasterId r:id="rId35"/>
  </p:notesMasterIdLst>
  <p:sldSz cx="17556480" cy="9875520"/>
  <p:notesSz cx="9875520" cy="1755648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21-1.png>
</file>

<file path=ppt/media/image-22-1.png>
</file>

<file path=ppt/media/image-23-1.png>
</file>

<file path=ppt/media/image-24-1.png>
</file>

<file path=ppt/media/image-25-1.png>
</file>

<file path=ppt/media/image-26-1.png>
</file>

<file path=ppt/media/image-27-1.png>
</file>

<file path=ppt/media/image-28-1.png>
</file>

<file path=ppt/media/image-29-1.png>
</file>

<file path=ppt/media/image-3-1.png>
</file>

<file path=ppt/media/image-30-1.png>
</file>

<file path=ppt/media/image-31-1.png>
</file>

<file path=ppt/media/image-32-1.png>
</file>

<file path=ppt/media/image-3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</vt:vector>
  </TitlesOfParts>
  <Company>mangoboard.net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스택큐덱</dc:title>
  <dc:subject>Presentation</dc:subject>
  <dc:creator>mangoboard.net_38155487</dc:creator>
  <cp:lastModifiedBy>mangoboard.net_38155487</cp:lastModifiedBy>
  <cp:revision>1</cp:revision>
  <dcterms:created xsi:type="dcterms:W3CDTF">2024-05-16T04:42:27Z</dcterms:created>
  <dcterms:modified xsi:type="dcterms:W3CDTF">2024-05-16T04:42:27Z</dcterms:modified>
</cp:coreProperties>
</file>